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38" autoAdjust="0"/>
    <p:restoredTop sz="94660"/>
  </p:normalViewPr>
  <p:slideViewPr>
    <p:cSldViewPr snapToGrid="0">
      <p:cViewPr>
        <p:scale>
          <a:sx n="110" d="100"/>
          <a:sy n="110" d="100"/>
        </p:scale>
        <p:origin x="-77" y="8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DED35-1D35-405C-B107-03BFB9B749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FFDC2D-91B8-4D38-9A45-AA3720D41670}">
      <dgm:prSet phldrT="[Text]"/>
      <dgm:spPr/>
      <dgm:t>
        <a:bodyPr/>
        <a:lstStyle/>
        <a:p>
          <a:r>
            <a:rPr lang="en-US" dirty="0" smtClean="0"/>
            <a:t>Initiator</a:t>
          </a:r>
          <a:endParaRPr lang="en-US" dirty="0"/>
        </a:p>
      </dgm:t>
    </dgm:pt>
    <dgm:pt modelId="{9A7DCCAE-7560-42BE-921D-52E35F1D60C2}" type="parTrans" cxnId="{A574FB70-039D-4686-BBB0-2E0ED295AB00}">
      <dgm:prSet/>
      <dgm:spPr/>
      <dgm:t>
        <a:bodyPr/>
        <a:lstStyle/>
        <a:p>
          <a:endParaRPr lang="en-US"/>
        </a:p>
      </dgm:t>
    </dgm:pt>
    <dgm:pt modelId="{13E0CC58-9704-4F32-AAAF-27B01FE9B5EE}" type="sibTrans" cxnId="{A574FB70-039D-4686-BBB0-2E0ED295AB00}">
      <dgm:prSet/>
      <dgm:spPr/>
      <dgm:t>
        <a:bodyPr/>
        <a:lstStyle/>
        <a:p>
          <a:endParaRPr lang="en-US"/>
        </a:p>
      </dgm:t>
    </dgm:pt>
    <dgm:pt modelId="{178760EC-CDC4-4BD9-AA23-E65ED3C09D6A}">
      <dgm:prSet phldrT="[Text]"/>
      <dgm:spPr/>
      <dgm:t>
        <a:bodyPr/>
        <a:lstStyle/>
        <a:p>
          <a:r>
            <a:rPr lang="en-US" dirty="0" smtClean="0"/>
            <a:t>Faculty Affairs Liaison</a:t>
          </a:r>
          <a:endParaRPr lang="en-US" dirty="0"/>
        </a:p>
      </dgm:t>
    </dgm:pt>
    <dgm:pt modelId="{B3908135-1D3B-47B5-A72E-B860E733EE66}" type="parTrans" cxnId="{63B31DEE-9023-4648-9860-54C1A7A006E2}">
      <dgm:prSet/>
      <dgm:spPr/>
      <dgm:t>
        <a:bodyPr/>
        <a:lstStyle/>
        <a:p>
          <a:endParaRPr lang="en-US"/>
        </a:p>
      </dgm:t>
    </dgm:pt>
    <dgm:pt modelId="{7413A85D-F20B-4D0E-AA7A-1A009D8D2074}" type="sibTrans" cxnId="{63B31DEE-9023-4648-9860-54C1A7A006E2}">
      <dgm:prSet/>
      <dgm:spPr/>
      <dgm:t>
        <a:bodyPr/>
        <a:lstStyle/>
        <a:p>
          <a:endParaRPr lang="en-US"/>
        </a:p>
      </dgm:t>
    </dgm:pt>
    <dgm:pt modelId="{B20CA787-753C-4132-8CE1-895F9357BA7D}">
      <dgm:prSet phldrT="[Text]"/>
      <dgm:spPr/>
      <dgm:t>
        <a:bodyPr/>
        <a:lstStyle/>
        <a:p>
          <a:r>
            <a:rPr lang="en-US" dirty="0" smtClean="0"/>
            <a:t>Unit Head</a:t>
          </a:r>
          <a:endParaRPr lang="en-US" dirty="0"/>
        </a:p>
      </dgm:t>
    </dgm:pt>
    <dgm:pt modelId="{D2FE577E-81E6-4463-902C-A02CF4007108}" type="parTrans" cxnId="{2A7E784A-7D45-4C9E-8A27-81521E4D3361}">
      <dgm:prSet/>
      <dgm:spPr/>
      <dgm:t>
        <a:bodyPr/>
        <a:lstStyle/>
        <a:p>
          <a:endParaRPr lang="en-US"/>
        </a:p>
      </dgm:t>
    </dgm:pt>
    <dgm:pt modelId="{570FC718-FD07-4AAB-97D0-921D86E6B1C5}" type="sibTrans" cxnId="{2A7E784A-7D45-4C9E-8A27-81521E4D3361}">
      <dgm:prSet/>
      <dgm:spPr/>
      <dgm:t>
        <a:bodyPr/>
        <a:lstStyle/>
        <a:p>
          <a:endParaRPr lang="en-US"/>
        </a:p>
      </dgm:t>
    </dgm:pt>
    <dgm:pt modelId="{24E47F49-40C1-4992-BD26-9F8D1337D34B}">
      <dgm:prSet/>
      <dgm:spPr/>
      <dgm:t>
        <a:bodyPr/>
        <a:lstStyle/>
        <a:p>
          <a:r>
            <a:rPr lang="en-US" dirty="0" smtClean="0"/>
            <a:t>Office of Faculty Affairs</a:t>
          </a:r>
          <a:endParaRPr lang="en-US" dirty="0"/>
        </a:p>
      </dgm:t>
    </dgm:pt>
    <dgm:pt modelId="{811F8841-3C5E-448F-A7DB-B5B6ED2C0678}" type="parTrans" cxnId="{F4464576-1ADA-462C-ADD1-EABA157AA040}">
      <dgm:prSet/>
      <dgm:spPr/>
      <dgm:t>
        <a:bodyPr/>
        <a:lstStyle/>
        <a:p>
          <a:endParaRPr lang="en-US"/>
        </a:p>
      </dgm:t>
    </dgm:pt>
    <dgm:pt modelId="{D69E9CDF-E0C0-4E45-A733-73A2C2F2AC11}" type="sibTrans" cxnId="{F4464576-1ADA-462C-ADD1-EABA157AA040}">
      <dgm:prSet/>
      <dgm:spPr/>
      <dgm:t>
        <a:bodyPr/>
        <a:lstStyle/>
        <a:p>
          <a:endParaRPr lang="en-US"/>
        </a:p>
      </dgm:t>
    </dgm:pt>
    <dgm:pt modelId="{0A3E9105-BC6D-4CE3-8FEB-0653FD69DD5D}">
      <dgm:prSet/>
      <dgm:spPr/>
      <dgm:t>
        <a:bodyPr/>
        <a:lstStyle/>
        <a:p>
          <a:r>
            <a:rPr lang="en-US" dirty="0" smtClean="0"/>
            <a:t>Executive Approval</a:t>
          </a:r>
          <a:endParaRPr lang="en-US" dirty="0"/>
        </a:p>
      </dgm:t>
    </dgm:pt>
    <dgm:pt modelId="{CA2DDC69-421C-4F9B-9C25-098180D4F5B3}" type="parTrans" cxnId="{534344A0-700C-46E0-B5B8-D2CA1B8F1291}">
      <dgm:prSet/>
      <dgm:spPr/>
      <dgm:t>
        <a:bodyPr/>
        <a:lstStyle/>
        <a:p>
          <a:endParaRPr lang="en-US"/>
        </a:p>
      </dgm:t>
    </dgm:pt>
    <dgm:pt modelId="{B957B28A-AEF6-4CDA-8419-488976269F14}" type="sibTrans" cxnId="{534344A0-700C-46E0-B5B8-D2CA1B8F1291}">
      <dgm:prSet/>
      <dgm:spPr/>
      <dgm:t>
        <a:bodyPr/>
        <a:lstStyle/>
        <a:p>
          <a:endParaRPr lang="en-US"/>
        </a:p>
      </dgm:t>
    </dgm:pt>
    <dgm:pt modelId="{F4D54B32-30A6-446D-AAB2-E7E3D1F27958}">
      <dgm:prSet/>
      <dgm:spPr/>
      <dgm:t>
        <a:bodyPr/>
        <a:lstStyle/>
        <a:p>
          <a:r>
            <a:rPr lang="en-US" dirty="0" smtClean="0"/>
            <a:t>Senior Administrator</a:t>
          </a:r>
          <a:endParaRPr lang="en-US" dirty="0"/>
        </a:p>
      </dgm:t>
    </dgm:pt>
    <dgm:pt modelId="{CD62930D-26B8-4B7D-B250-735AAAE53960}" type="parTrans" cxnId="{0C382632-CAB5-492C-9A19-319E81D365DA}">
      <dgm:prSet/>
      <dgm:spPr/>
      <dgm:t>
        <a:bodyPr/>
        <a:lstStyle/>
        <a:p>
          <a:endParaRPr lang="en-US"/>
        </a:p>
      </dgm:t>
    </dgm:pt>
    <dgm:pt modelId="{AE5A5303-1248-4202-A271-0FFEF4DB30E9}" type="sibTrans" cxnId="{0C382632-CAB5-492C-9A19-319E81D365DA}">
      <dgm:prSet/>
      <dgm:spPr/>
      <dgm:t>
        <a:bodyPr/>
        <a:lstStyle/>
        <a:p>
          <a:endParaRPr lang="en-US"/>
        </a:p>
      </dgm:t>
    </dgm:pt>
    <dgm:pt modelId="{26C5040D-2B9B-45E0-A50C-3E59A9714135}">
      <dgm:prSet/>
      <dgm:spPr/>
      <dgm:t>
        <a:bodyPr/>
        <a:lstStyle/>
        <a:p>
          <a:r>
            <a:rPr lang="en-US" dirty="0" smtClean="0"/>
            <a:t>Office of International Education</a:t>
          </a:r>
          <a:endParaRPr lang="en-US" dirty="0"/>
        </a:p>
      </dgm:t>
    </dgm:pt>
    <dgm:pt modelId="{E377E859-C732-47C4-8E79-0F468C623C06}" type="parTrans" cxnId="{440F76C0-304A-48F1-A1D4-03E8EFBA7AC7}">
      <dgm:prSet/>
      <dgm:spPr/>
      <dgm:t>
        <a:bodyPr/>
        <a:lstStyle/>
        <a:p>
          <a:endParaRPr lang="en-US"/>
        </a:p>
      </dgm:t>
    </dgm:pt>
    <dgm:pt modelId="{64820E10-3080-410A-97AF-AE03E7D30407}" type="sibTrans" cxnId="{440F76C0-304A-48F1-A1D4-03E8EFBA7AC7}">
      <dgm:prSet/>
      <dgm:spPr/>
      <dgm:t>
        <a:bodyPr/>
        <a:lstStyle/>
        <a:p>
          <a:endParaRPr lang="en-US"/>
        </a:p>
      </dgm:t>
    </dgm:pt>
    <dgm:pt modelId="{70503D96-D7CC-4BC3-A722-B6E34BDCF265}">
      <dgm:prSet/>
      <dgm:spPr/>
      <dgm:t>
        <a:bodyPr/>
        <a:lstStyle/>
        <a:p>
          <a:r>
            <a:rPr lang="en-US" dirty="0" smtClean="0"/>
            <a:t>Central Human Resources</a:t>
          </a:r>
          <a:endParaRPr lang="en-US" dirty="0"/>
        </a:p>
      </dgm:t>
    </dgm:pt>
    <dgm:pt modelId="{A8CBD5E6-AA41-469D-8D9F-80C176617D29}" type="parTrans" cxnId="{3DA29DEA-EBA1-43CA-A62A-7594BC828C00}">
      <dgm:prSet/>
      <dgm:spPr/>
      <dgm:t>
        <a:bodyPr/>
        <a:lstStyle/>
        <a:p>
          <a:endParaRPr lang="en-US"/>
        </a:p>
      </dgm:t>
    </dgm:pt>
    <dgm:pt modelId="{E869E844-15D9-49CD-A993-B957E14603F1}" type="sibTrans" cxnId="{3DA29DEA-EBA1-43CA-A62A-7594BC828C00}">
      <dgm:prSet/>
      <dgm:spPr/>
      <dgm:t>
        <a:bodyPr/>
        <a:lstStyle/>
        <a:p>
          <a:endParaRPr lang="en-US"/>
        </a:p>
      </dgm:t>
    </dgm:pt>
    <dgm:pt modelId="{D48D567C-A644-490A-B40E-C67A69AA1F98}">
      <dgm:prSet/>
      <dgm:spPr/>
      <dgm:t>
        <a:bodyPr/>
        <a:lstStyle/>
        <a:p>
          <a:r>
            <a:rPr lang="en-US" dirty="0" smtClean="0"/>
            <a:t>Research, Service or Teaching</a:t>
          </a:r>
          <a:endParaRPr lang="en-US" dirty="0"/>
        </a:p>
      </dgm:t>
    </dgm:pt>
    <dgm:pt modelId="{1DDA89FB-6719-45C7-B257-1AC3508FA9EC}" type="parTrans" cxnId="{B25598C4-39F6-490E-BF69-DA5AF03C2446}">
      <dgm:prSet/>
      <dgm:spPr/>
      <dgm:t>
        <a:bodyPr/>
        <a:lstStyle/>
        <a:p>
          <a:endParaRPr lang="en-US"/>
        </a:p>
      </dgm:t>
    </dgm:pt>
    <dgm:pt modelId="{715B31C2-0421-46F7-868C-94E74E5AEB47}" type="sibTrans" cxnId="{B25598C4-39F6-490E-BF69-DA5AF03C2446}">
      <dgm:prSet/>
      <dgm:spPr/>
      <dgm:t>
        <a:bodyPr/>
        <a:lstStyle/>
        <a:p>
          <a:endParaRPr lang="en-US"/>
        </a:p>
      </dgm:t>
    </dgm:pt>
    <dgm:pt modelId="{E008DCE6-E471-4858-878E-2AAD2824A838}">
      <dgm:prSet/>
      <dgm:spPr/>
      <dgm:t>
        <a:bodyPr/>
        <a:lstStyle/>
        <a:p>
          <a:r>
            <a:rPr lang="en-US" dirty="0" smtClean="0"/>
            <a:t>Equal Opportunity Office Search Review</a:t>
          </a:r>
          <a:endParaRPr lang="en-US" dirty="0"/>
        </a:p>
      </dgm:t>
    </dgm:pt>
    <dgm:pt modelId="{F16F0791-88D5-4651-ACD6-7F0C20850D57}" type="parTrans" cxnId="{32D608C0-28A7-49D7-8E41-56C2C3F0EE0F}">
      <dgm:prSet/>
      <dgm:spPr/>
      <dgm:t>
        <a:bodyPr/>
        <a:lstStyle/>
        <a:p>
          <a:endParaRPr lang="en-US"/>
        </a:p>
      </dgm:t>
    </dgm:pt>
    <dgm:pt modelId="{DBBCBD7E-4759-44D4-BB56-9DAA33C75486}" type="sibTrans" cxnId="{32D608C0-28A7-49D7-8E41-56C2C3F0EE0F}">
      <dgm:prSet/>
      <dgm:spPr/>
      <dgm:t>
        <a:bodyPr/>
        <a:lstStyle/>
        <a:p>
          <a:endParaRPr lang="en-US"/>
        </a:p>
      </dgm:t>
    </dgm:pt>
    <dgm:pt modelId="{F5E7A93A-515F-4FF8-9B64-821F58675018}">
      <dgm:prSet/>
      <dgm:spPr/>
      <dgm:t>
        <a:bodyPr/>
        <a:lstStyle/>
        <a:p>
          <a:r>
            <a:rPr lang="en-US" dirty="0" smtClean="0"/>
            <a:t>All Approvals Obtained</a:t>
          </a:r>
          <a:endParaRPr lang="en-US" dirty="0"/>
        </a:p>
      </dgm:t>
    </dgm:pt>
    <dgm:pt modelId="{E7F22207-4D5A-4592-A044-F0BA96B91A4B}" type="parTrans" cxnId="{EA062C6E-848C-4D23-A693-9817C05990D9}">
      <dgm:prSet/>
      <dgm:spPr/>
      <dgm:t>
        <a:bodyPr/>
        <a:lstStyle/>
        <a:p>
          <a:endParaRPr lang="en-US"/>
        </a:p>
      </dgm:t>
    </dgm:pt>
    <dgm:pt modelId="{32A43FAB-9989-4D30-9278-C0D83CCF9B67}" type="sibTrans" cxnId="{EA062C6E-848C-4D23-A693-9817C05990D9}">
      <dgm:prSet/>
      <dgm:spPr/>
      <dgm:t>
        <a:bodyPr/>
        <a:lstStyle/>
        <a:p>
          <a:endParaRPr lang="en-US"/>
        </a:p>
      </dgm:t>
    </dgm:pt>
    <dgm:pt modelId="{75E6BCFB-E1AB-4265-9616-D0B43D0FD204}" type="pres">
      <dgm:prSet presAssocID="{193DED35-1D35-405C-B107-03BFB9B7496D}" presName="CompostProcess" presStyleCnt="0">
        <dgm:presLayoutVars>
          <dgm:dir/>
          <dgm:resizeHandles val="exact"/>
        </dgm:presLayoutVars>
      </dgm:prSet>
      <dgm:spPr/>
    </dgm:pt>
    <dgm:pt modelId="{5E248298-32CC-41A2-8B87-A4009672E0C8}" type="pres">
      <dgm:prSet presAssocID="{193DED35-1D35-405C-B107-03BFB9B7496D}" presName="arrow" presStyleLbl="bgShp" presStyleIdx="0" presStyleCnt="1" custScaleX="117647"/>
      <dgm:spPr/>
    </dgm:pt>
    <dgm:pt modelId="{79033E9A-5270-4E1D-B613-5F5DE51B13D0}" type="pres">
      <dgm:prSet presAssocID="{193DED35-1D35-405C-B107-03BFB9B7496D}" presName="linearProcess" presStyleCnt="0"/>
      <dgm:spPr/>
    </dgm:pt>
    <dgm:pt modelId="{27A575BB-D840-47FE-B586-9123C1BB64E4}" type="pres">
      <dgm:prSet presAssocID="{4CFFDC2D-91B8-4D38-9A45-AA3720D41670}" presName="tex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6CE73-4816-4AFD-B7CA-60ECCEB2F7CC}" type="pres">
      <dgm:prSet presAssocID="{13E0CC58-9704-4F32-AAAF-27B01FE9B5EE}" presName="sibTrans" presStyleCnt="0"/>
      <dgm:spPr/>
    </dgm:pt>
    <dgm:pt modelId="{1AB769C9-2F62-4888-B30C-199A224CA245}" type="pres">
      <dgm:prSet presAssocID="{178760EC-CDC4-4BD9-AA23-E65ED3C09D6A}" presName="text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F4A01-B188-4B7B-89B1-CD478E513552}" type="pres">
      <dgm:prSet presAssocID="{7413A85D-F20B-4D0E-AA7A-1A009D8D2074}" presName="sibTrans" presStyleCnt="0"/>
      <dgm:spPr/>
    </dgm:pt>
    <dgm:pt modelId="{53EE0214-333C-453A-BA56-A4BBB7A2BD69}" type="pres">
      <dgm:prSet presAssocID="{B20CA787-753C-4132-8CE1-895F9357BA7D}" presName="text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4F8E2-245B-48AF-B838-512006C33B1C}" type="pres">
      <dgm:prSet presAssocID="{570FC718-FD07-4AAB-97D0-921D86E6B1C5}" presName="sibTrans" presStyleCnt="0"/>
      <dgm:spPr/>
    </dgm:pt>
    <dgm:pt modelId="{F2580435-2777-4E2A-BBDE-B75B61BE29E4}" type="pres">
      <dgm:prSet presAssocID="{F4D54B32-30A6-446D-AAB2-E7E3D1F27958}" presName="text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1591F-828D-4216-92A8-3FA1B3DCFB50}" type="pres">
      <dgm:prSet presAssocID="{AE5A5303-1248-4202-A271-0FFEF4DB30E9}" presName="sibTrans" presStyleCnt="0"/>
      <dgm:spPr/>
    </dgm:pt>
    <dgm:pt modelId="{E346ACE0-66D1-42F0-9F0C-0998B128E0AA}" type="pres">
      <dgm:prSet presAssocID="{26C5040D-2B9B-45E0-A50C-3E59A9714135}" presName="text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E568F-A986-4D62-93FA-489D7B50DA97}" type="pres">
      <dgm:prSet presAssocID="{64820E10-3080-410A-97AF-AE03E7D30407}" presName="sibTrans" presStyleCnt="0"/>
      <dgm:spPr/>
    </dgm:pt>
    <dgm:pt modelId="{8FEBC29A-972E-41CC-A60E-6FFEB60797EF}" type="pres">
      <dgm:prSet presAssocID="{70503D96-D7CC-4BC3-A722-B6E34BDCF265}" presName="text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1D931-4CBE-4148-BE20-654CC4B06B31}" type="pres">
      <dgm:prSet presAssocID="{E869E844-15D9-49CD-A993-B957E14603F1}" presName="sibTrans" presStyleCnt="0"/>
      <dgm:spPr/>
    </dgm:pt>
    <dgm:pt modelId="{87963A6C-0229-4631-B2F9-9C4BBB07DD32}" type="pres">
      <dgm:prSet presAssocID="{D48D567C-A644-490A-B40E-C67A69AA1F98}" presName="text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8DA22-DC45-410B-8243-53E2CE03865D}" type="pres">
      <dgm:prSet presAssocID="{715B31C2-0421-46F7-868C-94E74E5AEB47}" presName="sibTrans" presStyleCnt="0"/>
      <dgm:spPr/>
    </dgm:pt>
    <dgm:pt modelId="{6B204763-C4CD-4088-8BE0-FC1479DD517F}" type="pres">
      <dgm:prSet presAssocID="{24E47F49-40C1-4992-BD26-9F8D1337D34B}" presName="text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712AC-C672-4798-9334-B2454B9B176B}" type="pres">
      <dgm:prSet presAssocID="{D69E9CDF-E0C0-4E45-A733-73A2C2F2AC11}" presName="sibTrans" presStyleCnt="0"/>
      <dgm:spPr/>
    </dgm:pt>
    <dgm:pt modelId="{9CC2F3F3-08FF-4AA2-A3A7-A123B63F1CFF}" type="pres">
      <dgm:prSet presAssocID="{0A3E9105-BC6D-4CE3-8FEB-0653FD69DD5D}" presName="text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93D4F-BCB5-421F-97DE-4654D2A004F8}" type="pres">
      <dgm:prSet presAssocID="{B957B28A-AEF6-4CDA-8419-488976269F14}" presName="sibTrans" presStyleCnt="0"/>
      <dgm:spPr/>
    </dgm:pt>
    <dgm:pt modelId="{281DEFD6-F7F3-49D8-A8AA-000DC207FA2C}" type="pres">
      <dgm:prSet presAssocID="{E008DCE6-E471-4858-878E-2AAD2824A838}" presName="text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50723-A8C7-4399-9235-29C63CBD1F70}" type="pres">
      <dgm:prSet presAssocID="{DBBCBD7E-4759-44D4-BB56-9DAA33C75486}" presName="sibTrans" presStyleCnt="0"/>
      <dgm:spPr/>
    </dgm:pt>
    <dgm:pt modelId="{1ED20595-5BC2-46A4-B7DA-8BC97BAD0359}" type="pres">
      <dgm:prSet presAssocID="{F5E7A93A-515F-4FF8-9B64-821F58675018}" presName="text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B89B42-F566-4755-928A-16A6BC517536}" type="presOf" srcId="{70503D96-D7CC-4BC3-A722-B6E34BDCF265}" destId="{8FEBC29A-972E-41CC-A60E-6FFEB60797EF}" srcOrd="0" destOrd="0" presId="urn:microsoft.com/office/officeart/2005/8/layout/hProcess9"/>
    <dgm:cxn modelId="{3DA29DEA-EBA1-43CA-A62A-7594BC828C00}" srcId="{193DED35-1D35-405C-B107-03BFB9B7496D}" destId="{70503D96-D7CC-4BC3-A722-B6E34BDCF265}" srcOrd="5" destOrd="0" parTransId="{A8CBD5E6-AA41-469D-8D9F-80C176617D29}" sibTransId="{E869E844-15D9-49CD-A993-B957E14603F1}"/>
    <dgm:cxn modelId="{534344A0-700C-46E0-B5B8-D2CA1B8F1291}" srcId="{193DED35-1D35-405C-B107-03BFB9B7496D}" destId="{0A3E9105-BC6D-4CE3-8FEB-0653FD69DD5D}" srcOrd="8" destOrd="0" parTransId="{CA2DDC69-421C-4F9B-9C25-098180D4F5B3}" sibTransId="{B957B28A-AEF6-4CDA-8419-488976269F14}"/>
    <dgm:cxn modelId="{F8E82A5B-BD2C-41DC-B325-FB7A121E0CA7}" type="presOf" srcId="{0A3E9105-BC6D-4CE3-8FEB-0653FD69DD5D}" destId="{9CC2F3F3-08FF-4AA2-A3A7-A123B63F1CFF}" srcOrd="0" destOrd="0" presId="urn:microsoft.com/office/officeart/2005/8/layout/hProcess9"/>
    <dgm:cxn modelId="{DD909181-CA54-4121-B1E1-53C71668667F}" type="presOf" srcId="{26C5040D-2B9B-45E0-A50C-3E59A9714135}" destId="{E346ACE0-66D1-42F0-9F0C-0998B128E0AA}" srcOrd="0" destOrd="0" presId="urn:microsoft.com/office/officeart/2005/8/layout/hProcess9"/>
    <dgm:cxn modelId="{A574FB70-039D-4686-BBB0-2E0ED295AB00}" srcId="{193DED35-1D35-405C-B107-03BFB9B7496D}" destId="{4CFFDC2D-91B8-4D38-9A45-AA3720D41670}" srcOrd="0" destOrd="0" parTransId="{9A7DCCAE-7560-42BE-921D-52E35F1D60C2}" sibTransId="{13E0CC58-9704-4F32-AAAF-27B01FE9B5EE}"/>
    <dgm:cxn modelId="{2A7E784A-7D45-4C9E-8A27-81521E4D3361}" srcId="{193DED35-1D35-405C-B107-03BFB9B7496D}" destId="{B20CA787-753C-4132-8CE1-895F9357BA7D}" srcOrd="2" destOrd="0" parTransId="{D2FE577E-81E6-4463-902C-A02CF4007108}" sibTransId="{570FC718-FD07-4AAB-97D0-921D86E6B1C5}"/>
    <dgm:cxn modelId="{440F76C0-304A-48F1-A1D4-03E8EFBA7AC7}" srcId="{193DED35-1D35-405C-B107-03BFB9B7496D}" destId="{26C5040D-2B9B-45E0-A50C-3E59A9714135}" srcOrd="4" destOrd="0" parTransId="{E377E859-C732-47C4-8E79-0F468C623C06}" sibTransId="{64820E10-3080-410A-97AF-AE03E7D30407}"/>
    <dgm:cxn modelId="{63B31DEE-9023-4648-9860-54C1A7A006E2}" srcId="{193DED35-1D35-405C-B107-03BFB9B7496D}" destId="{178760EC-CDC4-4BD9-AA23-E65ED3C09D6A}" srcOrd="1" destOrd="0" parTransId="{B3908135-1D3B-47B5-A72E-B860E733EE66}" sibTransId="{7413A85D-F20B-4D0E-AA7A-1A009D8D2074}"/>
    <dgm:cxn modelId="{1386DC47-B89C-47CB-BA5E-4BC1441A1423}" type="presOf" srcId="{B20CA787-753C-4132-8CE1-895F9357BA7D}" destId="{53EE0214-333C-453A-BA56-A4BBB7A2BD69}" srcOrd="0" destOrd="0" presId="urn:microsoft.com/office/officeart/2005/8/layout/hProcess9"/>
    <dgm:cxn modelId="{32D608C0-28A7-49D7-8E41-56C2C3F0EE0F}" srcId="{193DED35-1D35-405C-B107-03BFB9B7496D}" destId="{E008DCE6-E471-4858-878E-2AAD2824A838}" srcOrd="9" destOrd="0" parTransId="{F16F0791-88D5-4651-ACD6-7F0C20850D57}" sibTransId="{DBBCBD7E-4759-44D4-BB56-9DAA33C75486}"/>
    <dgm:cxn modelId="{2DD70E0F-C390-48EB-9C0F-A602289655FB}" type="presOf" srcId="{E008DCE6-E471-4858-878E-2AAD2824A838}" destId="{281DEFD6-F7F3-49D8-A8AA-000DC207FA2C}" srcOrd="0" destOrd="0" presId="urn:microsoft.com/office/officeart/2005/8/layout/hProcess9"/>
    <dgm:cxn modelId="{3BE2A116-5540-4FC9-B68C-4B26330026F8}" type="presOf" srcId="{F4D54B32-30A6-446D-AAB2-E7E3D1F27958}" destId="{F2580435-2777-4E2A-BBDE-B75B61BE29E4}" srcOrd="0" destOrd="0" presId="urn:microsoft.com/office/officeart/2005/8/layout/hProcess9"/>
    <dgm:cxn modelId="{34B223A8-9AE6-4001-ADB9-9987B176798B}" type="presOf" srcId="{F5E7A93A-515F-4FF8-9B64-821F58675018}" destId="{1ED20595-5BC2-46A4-B7DA-8BC97BAD0359}" srcOrd="0" destOrd="0" presId="urn:microsoft.com/office/officeart/2005/8/layout/hProcess9"/>
    <dgm:cxn modelId="{EA062C6E-848C-4D23-A693-9817C05990D9}" srcId="{193DED35-1D35-405C-B107-03BFB9B7496D}" destId="{F5E7A93A-515F-4FF8-9B64-821F58675018}" srcOrd="10" destOrd="0" parTransId="{E7F22207-4D5A-4592-A044-F0BA96B91A4B}" sibTransId="{32A43FAB-9989-4D30-9278-C0D83CCF9B67}"/>
    <dgm:cxn modelId="{2BF58DC8-004C-4EBE-B34A-263E4B61160B}" type="presOf" srcId="{193DED35-1D35-405C-B107-03BFB9B7496D}" destId="{75E6BCFB-E1AB-4265-9616-D0B43D0FD204}" srcOrd="0" destOrd="0" presId="urn:microsoft.com/office/officeart/2005/8/layout/hProcess9"/>
    <dgm:cxn modelId="{F4464576-1ADA-462C-ADD1-EABA157AA040}" srcId="{193DED35-1D35-405C-B107-03BFB9B7496D}" destId="{24E47F49-40C1-4992-BD26-9F8D1337D34B}" srcOrd="7" destOrd="0" parTransId="{811F8841-3C5E-448F-A7DB-B5B6ED2C0678}" sibTransId="{D69E9CDF-E0C0-4E45-A733-73A2C2F2AC11}"/>
    <dgm:cxn modelId="{05D130C8-5390-4D96-A52D-B0FB88502BEB}" type="presOf" srcId="{178760EC-CDC4-4BD9-AA23-E65ED3C09D6A}" destId="{1AB769C9-2F62-4888-B30C-199A224CA245}" srcOrd="0" destOrd="0" presId="urn:microsoft.com/office/officeart/2005/8/layout/hProcess9"/>
    <dgm:cxn modelId="{B25598C4-39F6-490E-BF69-DA5AF03C2446}" srcId="{193DED35-1D35-405C-B107-03BFB9B7496D}" destId="{D48D567C-A644-490A-B40E-C67A69AA1F98}" srcOrd="6" destOrd="0" parTransId="{1DDA89FB-6719-45C7-B257-1AC3508FA9EC}" sibTransId="{715B31C2-0421-46F7-868C-94E74E5AEB47}"/>
    <dgm:cxn modelId="{BF7750A5-556F-4ED8-BCC0-CC45AB257F3F}" type="presOf" srcId="{24E47F49-40C1-4992-BD26-9F8D1337D34B}" destId="{6B204763-C4CD-4088-8BE0-FC1479DD517F}" srcOrd="0" destOrd="0" presId="urn:microsoft.com/office/officeart/2005/8/layout/hProcess9"/>
    <dgm:cxn modelId="{9B7136C3-52EA-4B05-9351-1AC3B95E8434}" type="presOf" srcId="{D48D567C-A644-490A-B40E-C67A69AA1F98}" destId="{87963A6C-0229-4631-B2F9-9C4BBB07DD32}" srcOrd="0" destOrd="0" presId="urn:microsoft.com/office/officeart/2005/8/layout/hProcess9"/>
    <dgm:cxn modelId="{1D170861-05CC-4C93-90AC-EEA42F622747}" type="presOf" srcId="{4CFFDC2D-91B8-4D38-9A45-AA3720D41670}" destId="{27A575BB-D840-47FE-B586-9123C1BB64E4}" srcOrd="0" destOrd="0" presId="urn:microsoft.com/office/officeart/2005/8/layout/hProcess9"/>
    <dgm:cxn modelId="{0C382632-CAB5-492C-9A19-319E81D365DA}" srcId="{193DED35-1D35-405C-B107-03BFB9B7496D}" destId="{F4D54B32-30A6-446D-AAB2-E7E3D1F27958}" srcOrd="3" destOrd="0" parTransId="{CD62930D-26B8-4B7D-B250-735AAAE53960}" sibTransId="{AE5A5303-1248-4202-A271-0FFEF4DB30E9}"/>
    <dgm:cxn modelId="{F08CAE54-CD90-46F0-96EE-DAC8842B2985}" type="presParOf" srcId="{75E6BCFB-E1AB-4265-9616-D0B43D0FD204}" destId="{5E248298-32CC-41A2-8B87-A4009672E0C8}" srcOrd="0" destOrd="0" presId="urn:microsoft.com/office/officeart/2005/8/layout/hProcess9"/>
    <dgm:cxn modelId="{3663F25A-23FE-4C6D-A337-B11C5E7E8018}" type="presParOf" srcId="{75E6BCFB-E1AB-4265-9616-D0B43D0FD204}" destId="{79033E9A-5270-4E1D-B613-5F5DE51B13D0}" srcOrd="1" destOrd="0" presId="urn:microsoft.com/office/officeart/2005/8/layout/hProcess9"/>
    <dgm:cxn modelId="{28C2ED19-699D-40A5-AB09-39637DDD2F27}" type="presParOf" srcId="{79033E9A-5270-4E1D-B613-5F5DE51B13D0}" destId="{27A575BB-D840-47FE-B586-9123C1BB64E4}" srcOrd="0" destOrd="0" presId="urn:microsoft.com/office/officeart/2005/8/layout/hProcess9"/>
    <dgm:cxn modelId="{A6CE0320-6886-422E-8423-6DA83A9ADE85}" type="presParOf" srcId="{79033E9A-5270-4E1D-B613-5F5DE51B13D0}" destId="{CD76CE73-4816-4AFD-B7CA-60ECCEB2F7CC}" srcOrd="1" destOrd="0" presId="urn:microsoft.com/office/officeart/2005/8/layout/hProcess9"/>
    <dgm:cxn modelId="{73D5D5E9-9FD6-485E-8839-4E27A43840C1}" type="presParOf" srcId="{79033E9A-5270-4E1D-B613-5F5DE51B13D0}" destId="{1AB769C9-2F62-4888-B30C-199A224CA245}" srcOrd="2" destOrd="0" presId="urn:microsoft.com/office/officeart/2005/8/layout/hProcess9"/>
    <dgm:cxn modelId="{5DF24557-12EA-4D8B-93C7-A40648ACECCC}" type="presParOf" srcId="{79033E9A-5270-4E1D-B613-5F5DE51B13D0}" destId="{027F4A01-B188-4B7B-89B1-CD478E513552}" srcOrd="3" destOrd="0" presId="urn:microsoft.com/office/officeart/2005/8/layout/hProcess9"/>
    <dgm:cxn modelId="{B7CE671E-78E6-4C96-936C-ABDEECF302EF}" type="presParOf" srcId="{79033E9A-5270-4E1D-B613-5F5DE51B13D0}" destId="{53EE0214-333C-453A-BA56-A4BBB7A2BD69}" srcOrd="4" destOrd="0" presId="urn:microsoft.com/office/officeart/2005/8/layout/hProcess9"/>
    <dgm:cxn modelId="{0C601E48-AFB0-4795-B940-74B7796AF876}" type="presParOf" srcId="{79033E9A-5270-4E1D-B613-5F5DE51B13D0}" destId="{CBE4F8E2-245B-48AF-B838-512006C33B1C}" srcOrd="5" destOrd="0" presId="urn:microsoft.com/office/officeart/2005/8/layout/hProcess9"/>
    <dgm:cxn modelId="{7F6E0868-24A7-420A-8356-B83BE0940C33}" type="presParOf" srcId="{79033E9A-5270-4E1D-B613-5F5DE51B13D0}" destId="{F2580435-2777-4E2A-BBDE-B75B61BE29E4}" srcOrd="6" destOrd="0" presId="urn:microsoft.com/office/officeart/2005/8/layout/hProcess9"/>
    <dgm:cxn modelId="{5FEC0BEF-9CD5-4ECC-A036-FF561A3C5F0C}" type="presParOf" srcId="{79033E9A-5270-4E1D-B613-5F5DE51B13D0}" destId="{2831591F-828D-4216-92A8-3FA1B3DCFB50}" srcOrd="7" destOrd="0" presId="urn:microsoft.com/office/officeart/2005/8/layout/hProcess9"/>
    <dgm:cxn modelId="{A0EE3D3F-AD91-4F79-AFD9-CACB1E6359E2}" type="presParOf" srcId="{79033E9A-5270-4E1D-B613-5F5DE51B13D0}" destId="{E346ACE0-66D1-42F0-9F0C-0998B128E0AA}" srcOrd="8" destOrd="0" presId="urn:microsoft.com/office/officeart/2005/8/layout/hProcess9"/>
    <dgm:cxn modelId="{AEBA1B83-2606-41E3-8C4E-A56DA781FAA7}" type="presParOf" srcId="{79033E9A-5270-4E1D-B613-5F5DE51B13D0}" destId="{C06E568F-A986-4D62-93FA-489D7B50DA97}" srcOrd="9" destOrd="0" presId="urn:microsoft.com/office/officeart/2005/8/layout/hProcess9"/>
    <dgm:cxn modelId="{C6621850-2764-4A53-8D76-5DF7D34D88DA}" type="presParOf" srcId="{79033E9A-5270-4E1D-B613-5F5DE51B13D0}" destId="{8FEBC29A-972E-41CC-A60E-6FFEB60797EF}" srcOrd="10" destOrd="0" presId="urn:microsoft.com/office/officeart/2005/8/layout/hProcess9"/>
    <dgm:cxn modelId="{FA901ACD-CD81-4E15-92D3-74ADECB50422}" type="presParOf" srcId="{79033E9A-5270-4E1D-B613-5F5DE51B13D0}" destId="{12F1D931-4CBE-4148-BE20-654CC4B06B31}" srcOrd="11" destOrd="0" presId="urn:microsoft.com/office/officeart/2005/8/layout/hProcess9"/>
    <dgm:cxn modelId="{23BA5027-8E39-4E36-8C9C-3243A0EF4F9B}" type="presParOf" srcId="{79033E9A-5270-4E1D-B613-5F5DE51B13D0}" destId="{87963A6C-0229-4631-B2F9-9C4BBB07DD32}" srcOrd="12" destOrd="0" presId="urn:microsoft.com/office/officeart/2005/8/layout/hProcess9"/>
    <dgm:cxn modelId="{0ADA9841-1279-4D6F-824D-05AAD38E6682}" type="presParOf" srcId="{79033E9A-5270-4E1D-B613-5F5DE51B13D0}" destId="{05F8DA22-DC45-410B-8243-53E2CE03865D}" srcOrd="13" destOrd="0" presId="urn:microsoft.com/office/officeart/2005/8/layout/hProcess9"/>
    <dgm:cxn modelId="{24C44E18-9E7E-4A8F-BBAB-5BE0C5352C93}" type="presParOf" srcId="{79033E9A-5270-4E1D-B613-5F5DE51B13D0}" destId="{6B204763-C4CD-4088-8BE0-FC1479DD517F}" srcOrd="14" destOrd="0" presId="urn:microsoft.com/office/officeart/2005/8/layout/hProcess9"/>
    <dgm:cxn modelId="{8CCA3E6D-731B-4C0A-8AB6-E56071AC4775}" type="presParOf" srcId="{79033E9A-5270-4E1D-B613-5F5DE51B13D0}" destId="{B9C712AC-C672-4798-9334-B2454B9B176B}" srcOrd="15" destOrd="0" presId="urn:microsoft.com/office/officeart/2005/8/layout/hProcess9"/>
    <dgm:cxn modelId="{9636B7AC-0D26-42DD-937A-84C031D10BCF}" type="presParOf" srcId="{79033E9A-5270-4E1D-B613-5F5DE51B13D0}" destId="{9CC2F3F3-08FF-4AA2-A3A7-A123B63F1CFF}" srcOrd="16" destOrd="0" presId="urn:microsoft.com/office/officeart/2005/8/layout/hProcess9"/>
    <dgm:cxn modelId="{80B8B6BE-313B-4878-A555-AE7431D49689}" type="presParOf" srcId="{79033E9A-5270-4E1D-B613-5F5DE51B13D0}" destId="{E7993D4F-BCB5-421F-97DE-4654D2A004F8}" srcOrd="17" destOrd="0" presId="urn:microsoft.com/office/officeart/2005/8/layout/hProcess9"/>
    <dgm:cxn modelId="{D75A4D6B-5ED7-4BB0-A446-09AA8D8D3A78}" type="presParOf" srcId="{79033E9A-5270-4E1D-B613-5F5DE51B13D0}" destId="{281DEFD6-F7F3-49D8-A8AA-000DC207FA2C}" srcOrd="18" destOrd="0" presId="urn:microsoft.com/office/officeart/2005/8/layout/hProcess9"/>
    <dgm:cxn modelId="{FC0E38E6-6074-4FDD-A78B-6347C8B17B9B}" type="presParOf" srcId="{79033E9A-5270-4E1D-B613-5F5DE51B13D0}" destId="{C5D50723-A8C7-4399-9235-29C63CBD1F70}" srcOrd="19" destOrd="0" presId="urn:microsoft.com/office/officeart/2005/8/layout/hProcess9"/>
    <dgm:cxn modelId="{6942C042-4574-499B-B7C0-E6BD47A5D08C}" type="presParOf" srcId="{79033E9A-5270-4E1D-B613-5F5DE51B13D0}" destId="{1ED20595-5BC2-46A4-B7DA-8BC97BAD0359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48298-32CC-41A2-8B87-A4009672E0C8}">
      <dsp:nvSpPr>
        <dsp:cNvPr id="0" name=""/>
        <dsp:cNvSpPr/>
      </dsp:nvSpPr>
      <dsp:spPr>
        <a:xfrm>
          <a:off x="2" y="0"/>
          <a:ext cx="11099794" cy="23495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575BB-D840-47FE-B586-9123C1BB64E4}">
      <dsp:nvSpPr>
        <dsp:cNvPr id="0" name=""/>
        <dsp:cNvSpPr/>
      </dsp:nvSpPr>
      <dsp:spPr>
        <a:xfrm>
          <a:off x="5753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Initiator</a:t>
          </a:r>
          <a:endParaRPr lang="en-US" sz="1000" kern="1200" dirty="0"/>
        </a:p>
      </dsp:txBody>
      <dsp:txXfrm>
        <a:off x="51630" y="750727"/>
        <a:ext cx="859857" cy="848046"/>
      </dsp:txXfrm>
    </dsp:sp>
    <dsp:sp modelId="{1AB769C9-2F62-4888-B30C-199A224CA245}">
      <dsp:nvSpPr>
        <dsp:cNvPr id="0" name=""/>
        <dsp:cNvSpPr/>
      </dsp:nvSpPr>
      <dsp:spPr>
        <a:xfrm>
          <a:off x="1019421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Faculty Affairs Liaison</a:t>
          </a:r>
          <a:endParaRPr lang="en-US" sz="1000" kern="1200" dirty="0"/>
        </a:p>
      </dsp:txBody>
      <dsp:txXfrm>
        <a:off x="1065298" y="750727"/>
        <a:ext cx="859857" cy="848046"/>
      </dsp:txXfrm>
    </dsp:sp>
    <dsp:sp modelId="{53EE0214-333C-453A-BA56-A4BBB7A2BD69}">
      <dsp:nvSpPr>
        <dsp:cNvPr id="0" name=""/>
        <dsp:cNvSpPr/>
      </dsp:nvSpPr>
      <dsp:spPr>
        <a:xfrm>
          <a:off x="2033089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Unit Head</a:t>
          </a:r>
          <a:endParaRPr lang="en-US" sz="1000" kern="1200" dirty="0"/>
        </a:p>
      </dsp:txBody>
      <dsp:txXfrm>
        <a:off x="2078966" y="750727"/>
        <a:ext cx="859857" cy="848046"/>
      </dsp:txXfrm>
    </dsp:sp>
    <dsp:sp modelId="{F2580435-2777-4E2A-BBDE-B75B61BE29E4}">
      <dsp:nvSpPr>
        <dsp:cNvPr id="0" name=""/>
        <dsp:cNvSpPr/>
      </dsp:nvSpPr>
      <dsp:spPr>
        <a:xfrm>
          <a:off x="3046758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Senior Administrator</a:t>
          </a:r>
          <a:endParaRPr lang="en-US" sz="1000" kern="1200" dirty="0"/>
        </a:p>
      </dsp:txBody>
      <dsp:txXfrm>
        <a:off x="3092635" y="750727"/>
        <a:ext cx="859857" cy="848046"/>
      </dsp:txXfrm>
    </dsp:sp>
    <dsp:sp modelId="{E346ACE0-66D1-42F0-9F0C-0998B128E0AA}">
      <dsp:nvSpPr>
        <dsp:cNvPr id="0" name=""/>
        <dsp:cNvSpPr/>
      </dsp:nvSpPr>
      <dsp:spPr>
        <a:xfrm>
          <a:off x="4060426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Office of International Education</a:t>
          </a:r>
          <a:endParaRPr lang="en-US" sz="1000" kern="1200" dirty="0"/>
        </a:p>
      </dsp:txBody>
      <dsp:txXfrm>
        <a:off x="4106303" y="750727"/>
        <a:ext cx="859857" cy="848046"/>
      </dsp:txXfrm>
    </dsp:sp>
    <dsp:sp modelId="{8FEBC29A-972E-41CC-A60E-6FFEB60797EF}">
      <dsp:nvSpPr>
        <dsp:cNvPr id="0" name=""/>
        <dsp:cNvSpPr/>
      </dsp:nvSpPr>
      <dsp:spPr>
        <a:xfrm>
          <a:off x="5074094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Central Human Resources</a:t>
          </a:r>
          <a:endParaRPr lang="en-US" sz="1000" kern="1200" dirty="0"/>
        </a:p>
      </dsp:txBody>
      <dsp:txXfrm>
        <a:off x="5119971" y="750727"/>
        <a:ext cx="859857" cy="848046"/>
      </dsp:txXfrm>
    </dsp:sp>
    <dsp:sp modelId="{87963A6C-0229-4631-B2F9-9C4BBB07DD32}">
      <dsp:nvSpPr>
        <dsp:cNvPr id="0" name=""/>
        <dsp:cNvSpPr/>
      </dsp:nvSpPr>
      <dsp:spPr>
        <a:xfrm>
          <a:off x="6087762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Research, Service or Teaching</a:t>
          </a:r>
          <a:endParaRPr lang="en-US" sz="1000" kern="1200" dirty="0"/>
        </a:p>
      </dsp:txBody>
      <dsp:txXfrm>
        <a:off x="6133639" y="750727"/>
        <a:ext cx="859857" cy="848046"/>
      </dsp:txXfrm>
    </dsp:sp>
    <dsp:sp modelId="{6B204763-C4CD-4088-8BE0-FC1479DD517F}">
      <dsp:nvSpPr>
        <dsp:cNvPr id="0" name=""/>
        <dsp:cNvSpPr/>
      </dsp:nvSpPr>
      <dsp:spPr>
        <a:xfrm>
          <a:off x="7101430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Office of Faculty Affairs</a:t>
          </a:r>
          <a:endParaRPr lang="en-US" sz="1000" kern="1200" dirty="0"/>
        </a:p>
      </dsp:txBody>
      <dsp:txXfrm>
        <a:off x="7147307" y="750727"/>
        <a:ext cx="859857" cy="848046"/>
      </dsp:txXfrm>
    </dsp:sp>
    <dsp:sp modelId="{9CC2F3F3-08FF-4AA2-A3A7-A123B63F1CFF}">
      <dsp:nvSpPr>
        <dsp:cNvPr id="0" name=""/>
        <dsp:cNvSpPr/>
      </dsp:nvSpPr>
      <dsp:spPr>
        <a:xfrm>
          <a:off x="8115098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Executive Approval</a:t>
          </a:r>
          <a:endParaRPr lang="en-US" sz="1000" kern="1200" dirty="0"/>
        </a:p>
      </dsp:txBody>
      <dsp:txXfrm>
        <a:off x="8160975" y="750727"/>
        <a:ext cx="859857" cy="848046"/>
      </dsp:txXfrm>
    </dsp:sp>
    <dsp:sp modelId="{281DEFD6-F7F3-49D8-A8AA-000DC207FA2C}">
      <dsp:nvSpPr>
        <dsp:cNvPr id="0" name=""/>
        <dsp:cNvSpPr/>
      </dsp:nvSpPr>
      <dsp:spPr>
        <a:xfrm>
          <a:off x="9128767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Equal Opportunity Office Search Review</a:t>
          </a:r>
          <a:endParaRPr lang="en-US" sz="1000" kern="1200" dirty="0"/>
        </a:p>
      </dsp:txBody>
      <dsp:txXfrm>
        <a:off x="9174644" y="750727"/>
        <a:ext cx="859857" cy="848046"/>
      </dsp:txXfrm>
    </dsp:sp>
    <dsp:sp modelId="{1ED20595-5BC2-46A4-B7DA-8BC97BAD0359}">
      <dsp:nvSpPr>
        <dsp:cNvPr id="0" name=""/>
        <dsp:cNvSpPr/>
      </dsp:nvSpPr>
      <dsp:spPr>
        <a:xfrm>
          <a:off x="10142435" y="704850"/>
          <a:ext cx="951611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All Approvals Obtained</a:t>
          </a:r>
          <a:endParaRPr lang="en-US" sz="1000" kern="1200" dirty="0"/>
        </a:p>
      </dsp:txBody>
      <dsp:txXfrm>
        <a:off x="10188312" y="750727"/>
        <a:ext cx="859857" cy="848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5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8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2B458-8EDC-4790-BD37-FFB6BEE5C338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Workflow: Hiring </a:t>
            </a:r>
            <a:r>
              <a:rPr lang="en-US" sz="3600" dirty="0"/>
              <a:t>Proposal</a:t>
            </a:r>
            <a:br>
              <a:rPr lang="en-US" sz="3600" dirty="0"/>
            </a:br>
            <a:r>
              <a:rPr lang="en-US" sz="3600" dirty="0" smtClean="0"/>
              <a:t>(Faculty PT/LT/Adjunct)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6272996"/>
              </p:ext>
            </p:extLst>
          </p:nvPr>
        </p:nvGraphicFramePr>
        <p:xfrm>
          <a:off x="546100" y="1193801"/>
          <a:ext cx="11099800" cy="234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8172058" y="5589856"/>
            <a:ext cx="0" cy="2196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96543" y="4297477"/>
            <a:ext cx="1941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529342" y="3804263"/>
            <a:ext cx="228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12843" y="5220936"/>
            <a:ext cx="17330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56160" y="5404002"/>
            <a:ext cx="195534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0000"/>
                </a:solidFill>
              </a:rPr>
              <a:t>N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37526" y="4714235"/>
            <a:ext cx="0" cy="2334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3"/>
          </p:cNvCxnSpPr>
          <p:nvPr/>
        </p:nvCxnSpPr>
        <p:spPr>
          <a:xfrm flipV="1">
            <a:off x="5490742" y="4295967"/>
            <a:ext cx="281989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25196" y="3864090"/>
            <a:ext cx="0" cy="2196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7" idx="1"/>
          </p:cNvCxnSpPr>
          <p:nvPr/>
        </p:nvCxnSpPr>
        <p:spPr>
          <a:xfrm>
            <a:off x="3331921" y="3497040"/>
            <a:ext cx="38948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</p:cNvCxnSpPr>
          <p:nvPr/>
        </p:nvCxnSpPr>
        <p:spPr>
          <a:xfrm>
            <a:off x="1377308" y="3497040"/>
            <a:ext cx="282161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97853" y="3100176"/>
            <a:ext cx="779455" cy="7937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Submits </a:t>
            </a:r>
            <a:r>
              <a:rPr lang="en-US" sz="1000" dirty="0">
                <a:solidFill>
                  <a:srgbClr val="000000"/>
                </a:solidFill>
              </a:rPr>
              <a:t>Hiring Proposal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81199" y="3089928"/>
            <a:ext cx="740664" cy="7937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Receive</a:t>
            </a:r>
            <a:br>
              <a:rPr lang="en-US" sz="1000" dirty="0" smtClean="0">
                <a:solidFill>
                  <a:srgbClr val="000000"/>
                </a:solidFill>
              </a:rPr>
            </a:br>
            <a:r>
              <a:rPr lang="en-US" sz="1000" dirty="0" smtClean="0">
                <a:solidFill>
                  <a:srgbClr val="000000"/>
                </a:solidFill>
              </a:rPr>
              <a:t>1</a:t>
            </a:r>
            <a:r>
              <a:rPr lang="en-US" sz="1000" baseline="30000" dirty="0" smtClean="0">
                <a:solidFill>
                  <a:srgbClr val="000000"/>
                </a:solidFill>
              </a:rPr>
              <a:t>st</a:t>
            </a:r>
            <a:r>
              <a:rPr lang="en-US" sz="1000" dirty="0" smtClean="0">
                <a:solidFill>
                  <a:srgbClr val="000000"/>
                </a:solidFill>
              </a:rPr>
              <a:t> Level Approval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21408" y="3100176"/>
            <a:ext cx="820648" cy="7937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Receive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3</a:t>
            </a:r>
            <a:r>
              <a:rPr lang="en-US" sz="1000" baseline="30000" dirty="0" smtClean="0">
                <a:solidFill>
                  <a:srgbClr val="000000"/>
                </a:solidFill>
              </a:rPr>
              <a:t>rd</a:t>
            </a:r>
            <a:r>
              <a:rPr lang="en-US" sz="1000" dirty="0" smtClean="0">
                <a:solidFill>
                  <a:srgbClr val="000000"/>
                </a:solidFill>
              </a:rPr>
              <a:t>  Level Approval </a:t>
            </a:r>
            <a:r>
              <a:rPr lang="en-US" sz="900" dirty="0">
                <a:solidFill>
                  <a:srgbClr val="000000"/>
                </a:solidFill>
              </a:rPr>
              <a:t>(Dean or VP)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21408" y="4083760"/>
            <a:ext cx="807576" cy="42636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Is </a:t>
            </a:r>
            <a:r>
              <a:rPr lang="en-US" sz="800" dirty="0" smtClean="0">
                <a:solidFill>
                  <a:srgbClr val="000000"/>
                </a:solidFill>
              </a:rPr>
              <a:t> Sponsorship </a:t>
            </a:r>
            <a:r>
              <a:rPr lang="en-US" sz="800" dirty="0">
                <a:solidFill>
                  <a:srgbClr val="000000"/>
                </a:solidFill>
              </a:rPr>
              <a:t>Required?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90647" y="4083760"/>
            <a:ext cx="600095" cy="42441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Rec OIE Approval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83220" y="4070297"/>
            <a:ext cx="708611" cy="65128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HR Background  Check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93710" y="4955056"/>
            <a:ext cx="687632" cy="453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Is Position VPI, PSO or OVPR?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86147" y="4678171"/>
            <a:ext cx="753442" cy="7613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Receive approval </a:t>
            </a:r>
            <a:r>
              <a:rPr lang="en-US" sz="900" dirty="0">
                <a:solidFill>
                  <a:srgbClr val="000000"/>
                </a:solidFill>
              </a:rPr>
              <a:t>from VPI, PSO, or OVPR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817257" y="4858834"/>
            <a:ext cx="709603" cy="78086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Review Faculty Appt. Package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72058" y="5809525"/>
            <a:ext cx="1020799" cy="72501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Does position need OFA, Vice Provost, Provost, or Presidential Approval?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599784" y="3297382"/>
            <a:ext cx="1006667" cy="107935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Rec </a:t>
            </a:r>
            <a:r>
              <a:rPr lang="en-US" sz="900" dirty="0" err="1" smtClean="0">
                <a:solidFill>
                  <a:srgbClr val="000000"/>
                </a:solidFill>
              </a:rPr>
              <a:t>Assoc</a:t>
            </a:r>
            <a:r>
              <a:rPr lang="en-US" sz="900" dirty="0" smtClean="0">
                <a:solidFill>
                  <a:srgbClr val="000000"/>
                </a:solidFill>
              </a:rPr>
              <a:t> Provost of Faculty Affairs/  </a:t>
            </a:r>
            <a:r>
              <a:rPr lang="en-US" sz="900" dirty="0">
                <a:solidFill>
                  <a:srgbClr val="000000"/>
                </a:solidFill>
              </a:rPr>
              <a:t>Vice </a:t>
            </a:r>
            <a:r>
              <a:rPr lang="en-US" sz="900" dirty="0" smtClean="0">
                <a:solidFill>
                  <a:srgbClr val="000000"/>
                </a:solidFill>
              </a:rPr>
              <a:t>Provost/ Provost/ </a:t>
            </a:r>
            <a:r>
              <a:rPr lang="en-US" sz="900" dirty="0">
                <a:solidFill>
                  <a:srgbClr val="000000"/>
                </a:solidFill>
              </a:rPr>
              <a:t>Presidential Approval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757942" y="3297382"/>
            <a:ext cx="910058" cy="107935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Collect Demographic Information &amp; </a:t>
            </a:r>
            <a:r>
              <a:rPr lang="en-US" sz="1000" b="1" dirty="0">
                <a:solidFill>
                  <a:srgbClr val="000000"/>
                </a:solidFill>
              </a:rPr>
              <a:t>Close Position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08817" y="4515355"/>
            <a:ext cx="245830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N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4254647" y="4638466"/>
            <a:ext cx="151964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</p:cNvCxnSpPr>
          <p:nvPr/>
        </p:nvCxnSpPr>
        <p:spPr>
          <a:xfrm>
            <a:off x="6251694" y="5519418"/>
            <a:ext cx="155955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539589" y="5220936"/>
            <a:ext cx="27766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599784" y="5931927"/>
            <a:ext cx="167559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Y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9145235" y="4376740"/>
            <a:ext cx="2479" cy="16883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0191913" y="4376739"/>
            <a:ext cx="0" cy="22671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1" idx="3"/>
          </p:cNvCxnSpPr>
          <p:nvPr/>
        </p:nvCxnSpPr>
        <p:spPr>
          <a:xfrm flipV="1">
            <a:off x="8767343" y="6055037"/>
            <a:ext cx="380371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082458" y="6648576"/>
            <a:ext cx="213051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81342" y="5058852"/>
            <a:ext cx="124987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8984" y="4149718"/>
            <a:ext cx="167559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9407" y="3100176"/>
            <a:ext cx="740664" cy="7937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Receive</a:t>
            </a:r>
            <a:br>
              <a:rPr lang="en-US" sz="1000" dirty="0" smtClean="0">
                <a:solidFill>
                  <a:srgbClr val="000000"/>
                </a:solidFill>
              </a:rPr>
            </a:br>
            <a:r>
              <a:rPr lang="en-US" sz="1000" dirty="0" smtClean="0">
                <a:solidFill>
                  <a:srgbClr val="000000"/>
                </a:solidFill>
              </a:rPr>
              <a:t>2</a:t>
            </a:r>
            <a:r>
              <a:rPr lang="en-US" sz="1000" baseline="30000" dirty="0" smtClean="0">
                <a:solidFill>
                  <a:srgbClr val="000000"/>
                </a:solidFill>
              </a:rPr>
              <a:t>nd</a:t>
            </a:r>
            <a:r>
              <a:rPr lang="en-US" sz="1000" dirty="0" smtClean="0">
                <a:solidFill>
                  <a:srgbClr val="000000"/>
                </a:solidFill>
              </a:rPr>
              <a:t> Level Approval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03997" y="3497040"/>
            <a:ext cx="282161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4" idx="2"/>
          </p:cNvCxnSpPr>
          <p:nvPr/>
        </p:nvCxnSpPr>
        <p:spPr>
          <a:xfrm flipV="1">
            <a:off x="8082458" y="6534539"/>
            <a:ext cx="0" cy="114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0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5671</TotalTime>
  <Words>123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Workflow: Hiring Proposal (Faculty PT/LT/Adjunct)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Workflow: Modify Position Description (Faculty and Faculty PT/LT)</dc:title>
  <dc:creator>Hannah ELIZABETH Brannen</dc:creator>
  <cp:lastModifiedBy>Michael C Gorman</cp:lastModifiedBy>
  <cp:revision>34</cp:revision>
  <cp:lastPrinted>2018-07-12T21:01:38Z</cp:lastPrinted>
  <dcterms:created xsi:type="dcterms:W3CDTF">2018-06-24T22:18:29Z</dcterms:created>
  <dcterms:modified xsi:type="dcterms:W3CDTF">2018-07-17T16:21:02Z</dcterms:modified>
</cp:coreProperties>
</file>